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74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486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35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62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8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51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43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5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96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55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7F46-C1A9-4B88-9BE9-5317DDFF39BC}" type="datetimeFigureOut">
              <a:rPr kumimoji="1" lang="ja-JP" altLang="en-US" smtClean="0"/>
              <a:t>2024/4/11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94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93A99A-2746-02CC-3F6E-C9ED78548421}"/>
              </a:ext>
            </a:extLst>
          </p:cNvPr>
          <p:cNvSpPr txBox="1"/>
          <p:nvPr/>
        </p:nvSpPr>
        <p:spPr>
          <a:xfrm>
            <a:off x="8708" y="87086"/>
            <a:ext cx="5172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（任意様式）第６回ちば講座アワード事例調書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EF2D73-5D7B-89C2-8F1B-FF6B2687CD34}"/>
              </a:ext>
            </a:extLst>
          </p:cNvPr>
          <p:cNvSpPr txBox="1"/>
          <p:nvPr/>
        </p:nvSpPr>
        <p:spPr>
          <a:xfrm>
            <a:off x="3029495" y="425774"/>
            <a:ext cx="3509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講座事業名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4FB8D5-A3E9-E52C-CAF7-68455C772DAC}"/>
              </a:ext>
            </a:extLst>
          </p:cNvPr>
          <p:cNvSpPr txBox="1"/>
          <p:nvPr/>
        </p:nvSpPr>
        <p:spPr>
          <a:xfrm>
            <a:off x="8399417" y="87085"/>
            <a:ext cx="133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（団体名）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0B570C8-A513-B824-3A4F-ACBFEB31DEFA}"/>
              </a:ext>
            </a:extLst>
          </p:cNvPr>
          <p:cNvGrpSpPr/>
          <p:nvPr/>
        </p:nvGrpSpPr>
        <p:grpSpPr>
          <a:xfrm>
            <a:off x="102324" y="842520"/>
            <a:ext cx="9633859" cy="1447834"/>
            <a:chOff x="102324" y="842520"/>
            <a:chExt cx="9633859" cy="1447834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A2879109-F22F-1020-B8A3-0983D8BE7245}"/>
                </a:ext>
              </a:extLst>
            </p:cNvPr>
            <p:cNvSpPr/>
            <p:nvPr/>
          </p:nvSpPr>
          <p:spPr>
            <a:xfrm>
              <a:off x="102324" y="1040675"/>
              <a:ext cx="9633859" cy="1249679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58CE46-5574-C51E-3314-7A0AFD47C9D7}"/>
                </a:ext>
              </a:extLst>
            </p:cNvPr>
            <p:cNvSpPr txBox="1"/>
            <p:nvPr/>
          </p:nvSpPr>
          <p:spPr>
            <a:xfrm>
              <a:off x="102324" y="842520"/>
              <a:ext cx="2815047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講座・事業の狙い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CFB19E3-82FB-81F5-C344-E15A913FD958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34DAAF6-71CB-5912-5495-1023F2BDF42A}"/>
              </a:ext>
            </a:extLst>
          </p:cNvPr>
          <p:cNvGrpSpPr/>
          <p:nvPr/>
        </p:nvGrpSpPr>
        <p:grpSpPr>
          <a:xfrm>
            <a:off x="136070" y="2474504"/>
            <a:ext cx="4409805" cy="1871074"/>
            <a:chOff x="102324" y="842520"/>
            <a:chExt cx="4409805" cy="2323403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D314DB7E-222E-2304-296B-82506FE84A3F}"/>
                </a:ext>
              </a:extLst>
            </p:cNvPr>
            <p:cNvSpPr/>
            <p:nvPr/>
          </p:nvSpPr>
          <p:spPr>
            <a:xfrm>
              <a:off x="102325" y="1040675"/>
              <a:ext cx="4409804" cy="2125248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99C386C4-C2D2-4417-4B88-AD73458E71C9}"/>
                </a:ext>
              </a:extLst>
            </p:cNvPr>
            <p:cNvSpPr txBox="1"/>
            <p:nvPr/>
          </p:nvSpPr>
          <p:spPr>
            <a:xfrm>
              <a:off x="102324" y="842520"/>
              <a:ext cx="4148547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講座・事業の様子（写真等）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0CE3F8C8-4A91-5EFA-9810-2E09AFBCD01B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EC384D42-2BC0-5607-2CE6-6D7EF73D730A}"/>
              </a:ext>
            </a:extLst>
          </p:cNvPr>
          <p:cNvGrpSpPr/>
          <p:nvPr/>
        </p:nvGrpSpPr>
        <p:grpSpPr>
          <a:xfrm>
            <a:off x="4919254" y="2488509"/>
            <a:ext cx="4704806" cy="1857069"/>
            <a:chOff x="102325" y="842520"/>
            <a:chExt cx="4704806" cy="2323403"/>
          </a:xfrm>
        </p:grpSpPr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FFFC4CEB-C731-1CDD-3BB3-A1A034973B08}"/>
                </a:ext>
              </a:extLst>
            </p:cNvPr>
            <p:cNvSpPr/>
            <p:nvPr/>
          </p:nvSpPr>
          <p:spPr>
            <a:xfrm>
              <a:off x="102325" y="1040675"/>
              <a:ext cx="4704806" cy="2125248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12E3950-3B49-8969-B802-08FA8064EB96}"/>
                </a:ext>
              </a:extLst>
            </p:cNvPr>
            <p:cNvSpPr txBox="1"/>
            <p:nvPr/>
          </p:nvSpPr>
          <p:spPr>
            <a:xfrm>
              <a:off x="102325" y="842520"/>
              <a:ext cx="2996838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講座・事業の内容等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C18D9F70-C40B-CD48-1957-245AEB551CFF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38BC333-5D02-8E8D-E950-4046413DAC72}"/>
              </a:ext>
            </a:extLst>
          </p:cNvPr>
          <p:cNvGrpSpPr/>
          <p:nvPr/>
        </p:nvGrpSpPr>
        <p:grpSpPr>
          <a:xfrm>
            <a:off x="136071" y="4461322"/>
            <a:ext cx="4409804" cy="2323403"/>
            <a:chOff x="102325" y="842520"/>
            <a:chExt cx="4409804" cy="2323403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7B994604-DF60-0622-72B5-AFAD7180C04E}"/>
                </a:ext>
              </a:extLst>
            </p:cNvPr>
            <p:cNvSpPr/>
            <p:nvPr/>
          </p:nvSpPr>
          <p:spPr>
            <a:xfrm>
              <a:off x="102325" y="1040675"/>
              <a:ext cx="4409804" cy="2125248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A345A5CB-15C8-E515-A092-6F2DACFA3B34}"/>
                </a:ext>
              </a:extLst>
            </p:cNvPr>
            <p:cNvSpPr txBox="1"/>
            <p:nvPr/>
          </p:nvSpPr>
          <p:spPr>
            <a:xfrm>
              <a:off x="102325" y="842520"/>
              <a:ext cx="1971404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参加者の声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9D258C2-7449-1036-D1DC-8E9D6B5351FC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C378D1F4-16EE-EFC9-1055-53DAA65FEFE9}"/>
              </a:ext>
            </a:extLst>
          </p:cNvPr>
          <p:cNvGrpSpPr/>
          <p:nvPr/>
        </p:nvGrpSpPr>
        <p:grpSpPr>
          <a:xfrm>
            <a:off x="4919253" y="4503961"/>
            <a:ext cx="4704806" cy="2266954"/>
            <a:chOff x="102325" y="842520"/>
            <a:chExt cx="4704806" cy="2323403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EFEA5D7A-37BE-5DEB-7977-42ED6E7ACED3}"/>
                </a:ext>
              </a:extLst>
            </p:cNvPr>
            <p:cNvSpPr/>
            <p:nvPr/>
          </p:nvSpPr>
          <p:spPr>
            <a:xfrm>
              <a:off x="102325" y="1040675"/>
              <a:ext cx="4704806" cy="2125248"/>
            </a:xfrm>
            <a:prstGeom prst="roundRect">
              <a:avLst/>
            </a:prstGeom>
            <a:ln w="28575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4A32CFD-6CCE-FAF2-7519-92C719AC2880}"/>
                </a:ext>
              </a:extLst>
            </p:cNvPr>
            <p:cNvSpPr txBox="1"/>
            <p:nvPr/>
          </p:nvSpPr>
          <p:spPr>
            <a:xfrm>
              <a:off x="102325" y="842520"/>
              <a:ext cx="1971404" cy="4100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成果と課題</a:t>
              </a:r>
              <a:r>
                <a:rPr kumimoji="1" lang="en-US" altLang="ja-JP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endPara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13DA7E4D-8BA0-5667-FA8D-5BB93D468309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テキスト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8061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</TotalTime>
  <Words>56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太一</dc:creator>
  <cp:lastModifiedBy>加藤 太一</cp:lastModifiedBy>
  <cp:revision>1</cp:revision>
  <dcterms:created xsi:type="dcterms:W3CDTF">2024-04-11T05:18:59Z</dcterms:created>
  <dcterms:modified xsi:type="dcterms:W3CDTF">2024-04-11T05:32:25Z</dcterms:modified>
</cp:coreProperties>
</file>