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10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09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17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57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82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02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17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93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44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33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11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7F46-C1A9-4B88-9BE9-5317DDFF39BC}" type="datetimeFigureOut">
              <a:rPr kumimoji="1" lang="ja-JP" altLang="en-US" smtClean="0"/>
              <a:t>2024/4/21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34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93A99A-2746-02CC-3F6E-C9ED78548421}"/>
              </a:ext>
            </a:extLst>
          </p:cNvPr>
          <p:cNvSpPr txBox="1"/>
          <p:nvPr/>
        </p:nvSpPr>
        <p:spPr>
          <a:xfrm>
            <a:off x="-157841" y="109479"/>
            <a:ext cx="5172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（任意様式）第６回ちば講座アワード事例調書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F2D73-5D7B-89C2-8F1B-FF6B2687CD34}"/>
              </a:ext>
            </a:extLst>
          </p:cNvPr>
          <p:cNvSpPr txBox="1"/>
          <p:nvPr/>
        </p:nvSpPr>
        <p:spPr>
          <a:xfrm>
            <a:off x="1674222" y="409438"/>
            <a:ext cx="3509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講座事業名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4FB8D5-A3E9-E52C-CAF7-68455C772DAC}"/>
              </a:ext>
            </a:extLst>
          </p:cNvPr>
          <p:cNvSpPr txBox="1"/>
          <p:nvPr/>
        </p:nvSpPr>
        <p:spPr>
          <a:xfrm>
            <a:off x="5594168" y="157727"/>
            <a:ext cx="133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（団体名）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0B570C8-A513-B824-3A4F-ACBFEB31DEFA}"/>
              </a:ext>
            </a:extLst>
          </p:cNvPr>
          <p:cNvGrpSpPr/>
          <p:nvPr/>
        </p:nvGrpSpPr>
        <p:grpSpPr>
          <a:xfrm>
            <a:off x="76744" y="1224180"/>
            <a:ext cx="6587104" cy="1987145"/>
            <a:chOff x="102324" y="902893"/>
            <a:chExt cx="9633859" cy="1387461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A2879109-F22F-1020-B8A3-0983D8BE7245}"/>
                </a:ext>
              </a:extLst>
            </p:cNvPr>
            <p:cNvSpPr/>
            <p:nvPr/>
          </p:nvSpPr>
          <p:spPr>
            <a:xfrm>
              <a:off x="102324" y="1040675"/>
              <a:ext cx="9633859" cy="1249679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58CE46-5574-C51E-3314-7A0AFD47C9D7}"/>
                </a:ext>
              </a:extLst>
            </p:cNvPr>
            <p:cNvSpPr txBox="1"/>
            <p:nvPr/>
          </p:nvSpPr>
          <p:spPr>
            <a:xfrm>
              <a:off x="102324" y="902893"/>
              <a:ext cx="4307352" cy="2793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講座・事業の狙い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CFB19E3-82FB-81F5-C344-E15A913FD958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34DAAF6-71CB-5912-5495-1023F2BDF42A}"/>
              </a:ext>
            </a:extLst>
          </p:cNvPr>
          <p:cNvGrpSpPr/>
          <p:nvPr/>
        </p:nvGrpSpPr>
        <p:grpSpPr>
          <a:xfrm>
            <a:off x="134640" y="3324112"/>
            <a:ext cx="3294362" cy="2703849"/>
            <a:chOff x="102325" y="589333"/>
            <a:chExt cx="4409804" cy="3357499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D314DB7E-222E-2304-296B-82506FE84A3F}"/>
                </a:ext>
              </a:extLst>
            </p:cNvPr>
            <p:cNvSpPr/>
            <p:nvPr/>
          </p:nvSpPr>
          <p:spPr>
            <a:xfrm>
              <a:off x="102325" y="1040675"/>
              <a:ext cx="4409804" cy="2906157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99C386C4-C2D2-4417-4B88-AD73458E71C9}"/>
                </a:ext>
              </a:extLst>
            </p:cNvPr>
            <p:cNvSpPr txBox="1"/>
            <p:nvPr/>
          </p:nvSpPr>
          <p:spPr>
            <a:xfrm>
              <a:off x="199953" y="589333"/>
              <a:ext cx="4214546" cy="8790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講座・事業の様子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（写真等）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0CE3F8C8-4A91-5EFA-9810-2E09AFBCD01B}"/>
                </a:ext>
              </a:extLst>
            </p:cNvPr>
            <p:cNvSpPr txBox="1"/>
            <p:nvPr/>
          </p:nvSpPr>
          <p:spPr>
            <a:xfrm>
              <a:off x="158335" y="1608702"/>
              <a:ext cx="2721429" cy="458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C384D42-2BC0-5607-2CE6-6D7EF73D730A}"/>
              </a:ext>
            </a:extLst>
          </p:cNvPr>
          <p:cNvGrpSpPr/>
          <p:nvPr/>
        </p:nvGrpSpPr>
        <p:grpSpPr>
          <a:xfrm>
            <a:off x="3541121" y="3339028"/>
            <a:ext cx="3182239" cy="2646296"/>
            <a:chOff x="102324" y="842520"/>
            <a:chExt cx="4704807" cy="2830208"/>
          </a:xfrm>
        </p:grpSpPr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FFFC4CEB-C731-1CDD-3BB3-A1A034973B08}"/>
                </a:ext>
              </a:extLst>
            </p:cNvPr>
            <p:cNvSpPr/>
            <p:nvPr/>
          </p:nvSpPr>
          <p:spPr>
            <a:xfrm>
              <a:off x="102325" y="1040676"/>
              <a:ext cx="4704806" cy="2632052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12E3950-3B49-8969-B802-08FA8064EB96}"/>
                </a:ext>
              </a:extLst>
            </p:cNvPr>
            <p:cNvSpPr txBox="1"/>
            <p:nvPr/>
          </p:nvSpPr>
          <p:spPr>
            <a:xfrm>
              <a:off x="102324" y="842520"/>
              <a:ext cx="4596979" cy="427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講座・事業の内容等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C18D9F70-C40B-CD48-1957-245AEB551CFF}"/>
                </a:ext>
              </a:extLst>
            </p:cNvPr>
            <p:cNvSpPr txBox="1"/>
            <p:nvPr/>
          </p:nvSpPr>
          <p:spPr>
            <a:xfrm>
              <a:off x="248195" y="1444963"/>
              <a:ext cx="2721429" cy="4620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38BC333-5D02-8E8D-E950-4046413DAC72}"/>
              </a:ext>
            </a:extLst>
          </p:cNvPr>
          <p:cNvGrpSpPr/>
          <p:nvPr/>
        </p:nvGrpSpPr>
        <p:grpSpPr>
          <a:xfrm>
            <a:off x="134639" y="6199792"/>
            <a:ext cx="3294361" cy="3596729"/>
            <a:chOff x="2486" y="842520"/>
            <a:chExt cx="4509643" cy="3596729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7B994604-DF60-0622-72B5-AFAD7180C04E}"/>
                </a:ext>
              </a:extLst>
            </p:cNvPr>
            <p:cNvSpPr/>
            <p:nvPr/>
          </p:nvSpPr>
          <p:spPr>
            <a:xfrm>
              <a:off x="2486" y="1040675"/>
              <a:ext cx="4509643" cy="3398574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A345A5CB-15C8-E515-A092-6F2DACFA3B34}"/>
                </a:ext>
              </a:extLst>
            </p:cNvPr>
            <p:cNvSpPr txBox="1"/>
            <p:nvPr/>
          </p:nvSpPr>
          <p:spPr>
            <a:xfrm>
              <a:off x="102325" y="842520"/>
              <a:ext cx="3110930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参加者の声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9D258C2-7449-1036-D1DC-8E9D6B5351FC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378D1F4-16EE-EFC9-1055-53DAA65FEFE9}"/>
              </a:ext>
            </a:extLst>
          </p:cNvPr>
          <p:cNvGrpSpPr/>
          <p:nvPr/>
        </p:nvGrpSpPr>
        <p:grpSpPr>
          <a:xfrm>
            <a:off x="3548739" y="6199792"/>
            <a:ext cx="3182238" cy="3548481"/>
            <a:chOff x="102325" y="842520"/>
            <a:chExt cx="3182238" cy="3636841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EFEA5D7A-37BE-5DEB-7977-42ED6E7ACED3}"/>
                </a:ext>
              </a:extLst>
            </p:cNvPr>
            <p:cNvSpPr/>
            <p:nvPr/>
          </p:nvSpPr>
          <p:spPr>
            <a:xfrm>
              <a:off x="102325" y="1040675"/>
              <a:ext cx="3182238" cy="3438686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4A32CFD-6CCE-FAF2-7519-92C719AC2880}"/>
                </a:ext>
              </a:extLst>
            </p:cNvPr>
            <p:cNvSpPr txBox="1"/>
            <p:nvPr/>
          </p:nvSpPr>
          <p:spPr>
            <a:xfrm>
              <a:off x="102325" y="842520"/>
              <a:ext cx="1971404" cy="4100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成果と課題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3DA7E4D-8BA0-5667-FA8D-5BB93D468309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78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806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56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太一</dc:creator>
  <cp:lastModifiedBy>加藤 太一</cp:lastModifiedBy>
  <cp:revision>2</cp:revision>
  <dcterms:created xsi:type="dcterms:W3CDTF">2024-04-11T05:18:59Z</dcterms:created>
  <dcterms:modified xsi:type="dcterms:W3CDTF">2024-04-21T02:38:06Z</dcterms:modified>
</cp:coreProperties>
</file>