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4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9748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486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353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627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62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88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513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438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5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963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551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F7F46-C1A9-4B88-9BE9-5317DDFF39BC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6944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D93A99A-2746-02CC-3F6E-C9ED78548421}"/>
              </a:ext>
            </a:extLst>
          </p:cNvPr>
          <p:cNvSpPr txBox="1"/>
          <p:nvPr/>
        </p:nvSpPr>
        <p:spPr>
          <a:xfrm>
            <a:off x="8708" y="87086"/>
            <a:ext cx="5172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（任意様式）第７回ちば講座アワード事例調書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1EF2D73-5D7B-89C2-8F1B-FF6B2687CD34}"/>
              </a:ext>
            </a:extLst>
          </p:cNvPr>
          <p:cNvSpPr txBox="1"/>
          <p:nvPr/>
        </p:nvSpPr>
        <p:spPr>
          <a:xfrm>
            <a:off x="3029495" y="425774"/>
            <a:ext cx="3509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講座事業名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C4FB8D5-A3E9-E52C-CAF7-68455C772DAC}"/>
              </a:ext>
            </a:extLst>
          </p:cNvPr>
          <p:cNvSpPr txBox="1"/>
          <p:nvPr/>
        </p:nvSpPr>
        <p:spPr>
          <a:xfrm>
            <a:off x="7336972" y="241108"/>
            <a:ext cx="1336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（団体名）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0B570C8-A513-B824-3A4F-ACBFEB31DEFA}"/>
              </a:ext>
            </a:extLst>
          </p:cNvPr>
          <p:cNvGrpSpPr/>
          <p:nvPr/>
        </p:nvGrpSpPr>
        <p:grpSpPr>
          <a:xfrm>
            <a:off x="102324" y="842520"/>
            <a:ext cx="9633859" cy="1739314"/>
            <a:chOff x="102324" y="842520"/>
            <a:chExt cx="9633859" cy="1739314"/>
          </a:xfrm>
        </p:grpSpPr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A2879109-F22F-1020-B8A3-0983D8BE7245}"/>
                </a:ext>
              </a:extLst>
            </p:cNvPr>
            <p:cNvSpPr/>
            <p:nvPr/>
          </p:nvSpPr>
          <p:spPr>
            <a:xfrm>
              <a:off x="102324" y="1040675"/>
              <a:ext cx="9633859" cy="1541159"/>
            </a:xfrm>
            <a:prstGeom prst="roundRect">
              <a:avLst/>
            </a:prstGeom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A58CE46-5574-C51E-3314-7A0AFD47C9D7}"/>
                </a:ext>
              </a:extLst>
            </p:cNvPr>
            <p:cNvSpPr txBox="1"/>
            <p:nvPr/>
          </p:nvSpPr>
          <p:spPr>
            <a:xfrm>
              <a:off x="102324" y="842520"/>
              <a:ext cx="2815047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【</a:t>
              </a:r>
              <a:r>
                <a:rPr kumimoji="1" lang="ja-JP" altLang="en-US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内容・狙い</a:t>
              </a:r>
              <a:r>
                <a:rPr kumimoji="1" lang="en-US" altLang="ja-JP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】</a:t>
              </a:r>
              <a:endParaRPr kumimoji="1"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8CFB19E3-82FB-81F5-C344-E15A913FD958}"/>
                </a:ext>
              </a:extLst>
            </p:cNvPr>
            <p:cNvSpPr txBox="1"/>
            <p:nvPr/>
          </p:nvSpPr>
          <p:spPr>
            <a:xfrm>
              <a:off x="248194" y="1296182"/>
              <a:ext cx="27214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テキスト</a:t>
              </a: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A38BC333-5D02-8E8D-E950-4046413DAC72}"/>
              </a:ext>
            </a:extLst>
          </p:cNvPr>
          <p:cNvGrpSpPr/>
          <p:nvPr/>
        </p:nvGrpSpPr>
        <p:grpSpPr>
          <a:xfrm>
            <a:off x="171582" y="2720589"/>
            <a:ext cx="4409804" cy="2009534"/>
            <a:chOff x="102325" y="1156388"/>
            <a:chExt cx="4409804" cy="2009534"/>
          </a:xfrm>
        </p:grpSpPr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7B994604-DF60-0622-72B5-AFAD7180C04E}"/>
                </a:ext>
              </a:extLst>
            </p:cNvPr>
            <p:cNvSpPr/>
            <p:nvPr/>
          </p:nvSpPr>
          <p:spPr>
            <a:xfrm>
              <a:off x="102325" y="1440517"/>
              <a:ext cx="4409804" cy="1725405"/>
            </a:xfrm>
            <a:prstGeom prst="roundRect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A345A5CB-15C8-E515-A092-6F2DACFA3B34}"/>
                </a:ext>
              </a:extLst>
            </p:cNvPr>
            <p:cNvSpPr txBox="1"/>
            <p:nvPr/>
          </p:nvSpPr>
          <p:spPr>
            <a:xfrm>
              <a:off x="102325" y="1156388"/>
              <a:ext cx="1971404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【</a:t>
              </a:r>
              <a:r>
                <a:rPr kumimoji="1" lang="ja-JP" altLang="en-US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参加者の声</a:t>
              </a:r>
              <a:r>
                <a:rPr kumimoji="1" lang="en-US" altLang="ja-JP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】</a:t>
              </a:r>
              <a:endParaRPr kumimoji="1"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89D258C2-7449-1036-D1DC-8E9D6B5351FC}"/>
                </a:ext>
              </a:extLst>
            </p:cNvPr>
            <p:cNvSpPr txBox="1"/>
            <p:nvPr/>
          </p:nvSpPr>
          <p:spPr>
            <a:xfrm>
              <a:off x="238809" y="1563029"/>
              <a:ext cx="27214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テキスト</a:t>
              </a:r>
            </a:p>
          </p:txBody>
        </p:sp>
      </p:grp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C378D1F4-16EE-EFC9-1055-53DAA65FEFE9}"/>
              </a:ext>
            </a:extLst>
          </p:cNvPr>
          <p:cNvGrpSpPr/>
          <p:nvPr/>
        </p:nvGrpSpPr>
        <p:grpSpPr>
          <a:xfrm>
            <a:off x="4876389" y="2786348"/>
            <a:ext cx="4704806" cy="1928969"/>
            <a:chOff x="94971" y="1147776"/>
            <a:chExt cx="4704806" cy="1977002"/>
          </a:xfrm>
        </p:grpSpPr>
        <p:sp>
          <p:nvSpPr>
            <p:cNvPr id="34" name="四角形: 角を丸くする 33">
              <a:extLst>
                <a:ext uri="{FF2B5EF4-FFF2-40B4-BE49-F238E27FC236}">
                  <a16:creationId xmlns:a16="http://schemas.microsoft.com/office/drawing/2014/main" id="{EFEA5D7A-37BE-5DEB-7977-42ED6E7ACED3}"/>
                </a:ext>
              </a:extLst>
            </p:cNvPr>
            <p:cNvSpPr/>
            <p:nvPr/>
          </p:nvSpPr>
          <p:spPr>
            <a:xfrm>
              <a:off x="94971" y="1386756"/>
              <a:ext cx="4704806" cy="1738022"/>
            </a:xfrm>
            <a:prstGeom prst="roundRect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64A32CFD-6CCE-FAF2-7519-92C719AC2880}"/>
                </a:ext>
              </a:extLst>
            </p:cNvPr>
            <p:cNvSpPr txBox="1"/>
            <p:nvPr/>
          </p:nvSpPr>
          <p:spPr>
            <a:xfrm>
              <a:off x="137835" y="1147776"/>
              <a:ext cx="1971404" cy="4100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【</a:t>
              </a:r>
              <a:r>
                <a:rPr kumimoji="1" lang="ja-JP" altLang="en-US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成果と課題</a:t>
              </a:r>
              <a:r>
                <a:rPr kumimoji="1" lang="en-US" altLang="ja-JP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】</a:t>
              </a:r>
              <a:endParaRPr kumimoji="1"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13DA7E4D-8BA0-5667-FA8D-5BB93D468309}"/>
                </a:ext>
              </a:extLst>
            </p:cNvPr>
            <p:cNvSpPr txBox="1"/>
            <p:nvPr/>
          </p:nvSpPr>
          <p:spPr>
            <a:xfrm>
              <a:off x="256902" y="1603311"/>
              <a:ext cx="2721429" cy="3785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テキスト</a:t>
              </a: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0C0A082-36FF-E3B0-4484-AC55F6E8D849}"/>
              </a:ext>
            </a:extLst>
          </p:cNvPr>
          <p:cNvSpPr txBox="1"/>
          <p:nvPr/>
        </p:nvSpPr>
        <p:spPr>
          <a:xfrm>
            <a:off x="3378926" y="4882789"/>
            <a:ext cx="2730748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【</a:t>
            </a:r>
            <a:r>
              <a:rPr kumimoji="1"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様子（写真など）</a:t>
            </a:r>
            <a:r>
              <a:rPr kumimoji="1" lang="en-US" altLang="ja-JP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】</a:t>
            </a:r>
            <a:endParaRPr kumimoji="1" lang="ja-JP" altLang="en-US" sz="20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5BE1120D-5F7C-F744-6E01-13EA0B41614F}"/>
              </a:ext>
            </a:extLst>
          </p:cNvPr>
          <p:cNvSpPr/>
          <p:nvPr/>
        </p:nvSpPr>
        <p:spPr>
          <a:xfrm>
            <a:off x="303697" y="5424068"/>
            <a:ext cx="2530252" cy="114517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写真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4D140135-918E-A614-7140-50C9E9BC4567}"/>
              </a:ext>
            </a:extLst>
          </p:cNvPr>
          <p:cNvSpPr/>
          <p:nvPr/>
        </p:nvSpPr>
        <p:spPr>
          <a:xfrm>
            <a:off x="6855147" y="5424067"/>
            <a:ext cx="2530252" cy="114517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写真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948E6213-3141-655A-25BF-6C4B7403DE0E}"/>
              </a:ext>
            </a:extLst>
          </p:cNvPr>
          <p:cNvSpPr/>
          <p:nvPr/>
        </p:nvSpPr>
        <p:spPr>
          <a:xfrm>
            <a:off x="3579422" y="5435564"/>
            <a:ext cx="2530252" cy="114517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写真</a:t>
            </a:r>
          </a:p>
        </p:txBody>
      </p:sp>
    </p:spTree>
    <p:extLst>
      <p:ext uri="{BB962C8B-B14F-4D97-AF65-F5344CB8AC3E}">
        <p14:creationId xmlns:p14="http://schemas.microsoft.com/office/powerpoint/2010/main" val="548061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26</TotalTime>
  <Words>43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 太一</dc:creator>
  <cp:lastModifiedBy>加藤 太一</cp:lastModifiedBy>
  <cp:revision>4</cp:revision>
  <dcterms:created xsi:type="dcterms:W3CDTF">2024-04-11T05:18:59Z</dcterms:created>
  <dcterms:modified xsi:type="dcterms:W3CDTF">2025-04-03T05:15:27Z</dcterms:modified>
</cp:coreProperties>
</file>